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3"/>
  </p:handoutMasterIdLst>
  <p:sldIdLst>
    <p:sldId id="257" r:id="rId3"/>
    <p:sldId id="258" r:id="rId5"/>
    <p:sldId id="259" r:id="rId6"/>
    <p:sldId id="307" r:id="rId7"/>
    <p:sldId id="336" r:id="rId8"/>
    <p:sldId id="308" r:id="rId9"/>
    <p:sldId id="337" r:id="rId10"/>
    <p:sldId id="342" r:id="rId11"/>
    <p:sldId id="338" r:id="rId12"/>
    <p:sldId id="343" r:id="rId13"/>
    <p:sldId id="260" r:id="rId14"/>
    <p:sldId id="341" r:id="rId15"/>
    <p:sldId id="345" r:id="rId16"/>
    <p:sldId id="344" r:id="rId17"/>
    <p:sldId id="332" r:id="rId18"/>
    <p:sldId id="262" r:id="rId19"/>
    <p:sldId id="339" r:id="rId20"/>
    <p:sldId id="333" r:id="rId21"/>
    <p:sldId id="264" r:id="rId22"/>
    <p:sldId id="334" r:id="rId23"/>
    <p:sldId id="266" r:id="rId24"/>
    <p:sldId id="335" r:id="rId25"/>
    <p:sldId id="268" r:id="rId26"/>
    <p:sldId id="298" r:id="rId27"/>
    <p:sldId id="269" r:id="rId28"/>
    <p:sldId id="309" r:id="rId29"/>
    <p:sldId id="270" r:id="rId30"/>
    <p:sldId id="275" r:id="rId31"/>
    <p:sldId id="310" r:id="rId32"/>
    <p:sldId id="276" r:id="rId33"/>
    <p:sldId id="311" r:id="rId34"/>
    <p:sldId id="277" r:id="rId35"/>
    <p:sldId id="278" r:id="rId36"/>
    <p:sldId id="312" r:id="rId37"/>
    <p:sldId id="313" r:id="rId38"/>
    <p:sldId id="347" r:id="rId39"/>
    <p:sldId id="279" r:id="rId40"/>
    <p:sldId id="346" r:id="rId41"/>
    <p:sldId id="280" r:id="rId42"/>
  </p:sldIdLst>
  <p:sldSz cx="9144000" cy="6858000" type="screen4x3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3959611-6d3c-4a9b-bea1-f713a3bad31d}">
          <p14:sldIdLst>
            <p14:sldId id="257"/>
            <p14:sldId id="258"/>
            <p14:sldId id="259"/>
            <p14:sldId id="307"/>
            <p14:sldId id="336"/>
            <p14:sldId id="308"/>
            <p14:sldId id="337"/>
            <p14:sldId id="342"/>
            <p14:sldId id="338"/>
            <p14:sldId id="343"/>
            <p14:sldId id="260"/>
            <p14:sldId id="341"/>
            <p14:sldId id="345"/>
            <p14:sldId id="344"/>
            <p14:sldId id="332"/>
            <p14:sldId id="262"/>
            <p14:sldId id="339"/>
            <p14:sldId id="333"/>
            <p14:sldId id="264"/>
            <p14:sldId id="334"/>
            <p14:sldId id="266"/>
            <p14:sldId id="335"/>
            <p14:sldId id="268"/>
            <p14:sldId id="298"/>
            <p14:sldId id="269"/>
            <p14:sldId id="309"/>
            <p14:sldId id="270"/>
            <p14:sldId id="275"/>
            <p14:sldId id="310"/>
            <p14:sldId id="276"/>
            <p14:sldId id="311"/>
            <p14:sldId id="277"/>
            <p14:sldId id="278"/>
            <p14:sldId id="312"/>
            <p14:sldId id="313"/>
            <p14:sldId id="347"/>
            <p14:sldId id="279"/>
            <p14:sldId id="346"/>
            <p14:sldId id="280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handoutMaster" Target="handoutMasters/handoutMaster1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21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